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mardi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29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octobre 2013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3030" y="2819400"/>
            <a:ext cx="89916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Identify and use indefinite articles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286" y="3855423"/>
            <a:ext cx="89916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Conjugate and use the verb </a:t>
            </a:r>
            <a:r>
              <a:rPr lang="en-US" sz="2800" dirty="0" err="1" smtClean="0">
                <a:latin typeface="Kristen ITC" pitchFamily="66" charset="0"/>
              </a:rPr>
              <a:t>avoir</a:t>
            </a:r>
            <a:r>
              <a:rPr lang="en-US" sz="2800" dirty="0" smtClean="0">
                <a:latin typeface="Kristen ITC" pitchFamily="66" charset="0"/>
              </a:rPr>
              <a:t> (to have) 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</TotalTime>
  <Words>30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Kristen ITC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107</cp:revision>
  <dcterms:created xsi:type="dcterms:W3CDTF">2011-09-14T23:22:57Z</dcterms:created>
  <dcterms:modified xsi:type="dcterms:W3CDTF">2013-10-29T10:52:16Z</dcterms:modified>
</cp:coreProperties>
</file>